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56" r:id="rId8"/>
    <p:sldId id="259" r:id="rId9"/>
    <p:sldId id="264" r:id="rId10"/>
    <p:sldId id="267" r:id="rId11"/>
    <p:sldId id="268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5CA59-CDEE-4592-9950-515C331E8D35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4AAE-2111-41CD-BCC4-4476AA5801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991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5CA59-CDEE-4592-9950-515C331E8D35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4AAE-2111-41CD-BCC4-4476AA5801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13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5CA59-CDEE-4592-9950-515C331E8D35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4AAE-2111-41CD-BCC4-4476AA5801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8431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5CA59-CDEE-4592-9950-515C331E8D35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4AAE-2111-41CD-BCC4-4476AA5801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1747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5CA59-CDEE-4592-9950-515C331E8D35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4AAE-2111-41CD-BCC4-4476AA5801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1441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5CA59-CDEE-4592-9950-515C331E8D35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4AAE-2111-41CD-BCC4-4476AA5801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5268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5CA59-CDEE-4592-9950-515C331E8D35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4AAE-2111-41CD-BCC4-4476AA5801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18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5CA59-CDEE-4592-9950-515C331E8D35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4AAE-2111-41CD-BCC4-4476AA5801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7010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5CA59-CDEE-4592-9950-515C331E8D35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4AAE-2111-41CD-BCC4-4476AA5801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0839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5CA59-CDEE-4592-9950-515C331E8D35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4AAE-2111-41CD-BCC4-4476AA5801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9830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5CA59-CDEE-4592-9950-515C331E8D35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4AAE-2111-41CD-BCC4-4476AA5801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5265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5CA59-CDEE-4592-9950-515C331E8D35}" type="datetimeFigureOut">
              <a:rPr lang="it-IT" smtClean="0"/>
              <a:t>31/10/2019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D4AAE-2111-41CD-BCC4-4476AA5801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557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6" y="482596"/>
            <a:ext cx="4762500" cy="47625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7019" y="467668"/>
            <a:ext cx="4762500" cy="47625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835746" y="4848010"/>
            <a:ext cx="10607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Homespun TT BRK" pitchFamily="2" charset="0"/>
              </a:rPr>
              <a:t>Eccomi, ho trovato un soluzione, </a:t>
            </a:r>
            <a:r>
              <a:rPr lang="it-IT" sz="2400" dirty="0" smtClean="0">
                <a:latin typeface="Homespun TT BRK" pitchFamily="2" charset="0"/>
              </a:rPr>
              <a:t>le dighe sono </a:t>
            </a:r>
            <a:r>
              <a:rPr lang="it-IT" sz="2400" dirty="0" smtClean="0">
                <a:latin typeface="Homespun TT BRK" pitchFamily="2" charset="0"/>
              </a:rPr>
              <a:t>gia’ in costruzione e in poco tempo sono sicuro che riusciremo a migliorare la situazione del porto</a:t>
            </a:r>
            <a:endParaRPr lang="it-IT" sz="2400" dirty="0">
              <a:latin typeface="Homespun TT BRK" pitchFamily="2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35746" y="4511035"/>
            <a:ext cx="332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P. Paleocapa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65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554849"/>
            <a:ext cx="4762500" cy="47625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69" y="549890"/>
            <a:ext cx="4762500" cy="47625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2089" y="544931"/>
            <a:ext cx="4762500" cy="47625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792479" y="4998951"/>
            <a:ext cx="1060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Homespun TT BRK" pitchFamily="2" charset="0"/>
              </a:rPr>
              <a:t>Certo che Paleocapa ha fatto cose importanti ma a Venezia ha toppato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8558358" y="4584216"/>
            <a:ext cx="287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Sechi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5052637" y="4576876"/>
            <a:ext cx="287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Fil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1271466" y="4584216"/>
            <a:ext cx="287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Bap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44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554849"/>
            <a:ext cx="4762500" cy="47625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69" y="549890"/>
            <a:ext cx="4762500" cy="47625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2089" y="544931"/>
            <a:ext cx="4762500" cy="47625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792479" y="4998951"/>
            <a:ext cx="1060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Homespun TT BRK" pitchFamily="2" charset="0"/>
              </a:rPr>
              <a:t>Peccato che a Venezia Paleocapa non ce l’ abbia fatta per un pelo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8558358" y="4584216"/>
            <a:ext cx="287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Sechi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5052637" y="4576876"/>
            <a:ext cx="287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Fil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1271466" y="4584216"/>
            <a:ext cx="287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Bap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77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6" y="482596"/>
            <a:ext cx="4762500" cy="47625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7019" y="467668"/>
            <a:ext cx="4762500" cy="47625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792479" y="4900082"/>
            <a:ext cx="1060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Homespun TT BRK" pitchFamily="2" charset="0"/>
              </a:rPr>
              <a:t>Ma e’ fantastico signor Paleocapa, ci ha salvato, sono pronto a scommettere che il suo aiuto non verra’ </a:t>
            </a:r>
            <a:r>
              <a:rPr lang="it-IT" sz="2400" dirty="0" smtClean="0">
                <a:latin typeface="Homespun TT BRK" pitchFamily="2" charset="0"/>
              </a:rPr>
              <a:t>scordato facilmente</a:t>
            </a:r>
            <a:endParaRPr lang="it-IT" sz="2400" dirty="0" smtClean="0">
              <a:latin typeface="Homespun TT BRK" pitchFamily="2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8088936" y="4552599"/>
            <a:ext cx="287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MESSAGGERO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92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6" y="482596"/>
            <a:ext cx="4762500" cy="47625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7019" y="467668"/>
            <a:ext cx="4762500" cy="47625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835746" y="4848010"/>
            <a:ext cx="1060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Homespun TT BRK" pitchFamily="2" charset="0"/>
              </a:rPr>
              <a:t>Non sono riuscito a trova	re una soluzione al problema, non ne sono stato capace, </a:t>
            </a:r>
            <a:endParaRPr lang="it-IT" sz="2400" dirty="0">
              <a:latin typeface="Homespun TT BRK" pitchFamily="2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35746" y="4511035"/>
            <a:ext cx="332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P. Paleocapa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87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6" y="482596"/>
            <a:ext cx="4762500" cy="47625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7019" y="467668"/>
            <a:ext cx="4762500" cy="47625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792479" y="4900082"/>
            <a:ext cx="1060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Homespun TT BRK" pitchFamily="2" charset="0"/>
              </a:rPr>
              <a:t>Non si abbatta compirà azioni memorabili in futuro</a:t>
            </a:r>
            <a:endParaRPr lang="it-IT" sz="2400" dirty="0" smtClean="0">
              <a:latin typeface="Homespun TT BRK" pitchFamily="2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8088936" y="4552599"/>
            <a:ext cx="287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MESSAGGERO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45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6" y="482596"/>
            <a:ext cx="4762500" cy="47625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7019" y="467668"/>
            <a:ext cx="4762500" cy="47625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835746" y="4848010"/>
            <a:ext cx="1060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Homespun TT BRK" pitchFamily="2" charset="0"/>
              </a:rPr>
              <a:t>Eccomi, ho trovato un </a:t>
            </a:r>
            <a:r>
              <a:rPr lang="it-IT" sz="2400" dirty="0" smtClean="0">
                <a:latin typeface="Homespun TT BRK" pitchFamily="2" charset="0"/>
              </a:rPr>
              <a:t>soluzione parziale, </a:t>
            </a:r>
            <a:r>
              <a:rPr lang="it-IT" sz="2400" dirty="0" smtClean="0">
                <a:latin typeface="Homespun TT BRK" pitchFamily="2" charset="0"/>
              </a:rPr>
              <a:t>la </a:t>
            </a:r>
            <a:r>
              <a:rPr lang="it-IT" sz="2400" dirty="0" smtClean="0">
                <a:latin typeface="Homespun TT BRK" pitchFamily="2" charset="0"/>
              </a:rPr>
              <a:t>prima diga </a:t>
            </a:r>
            <a:r>
              <a:rPr lang="it-IT" sz="2400" dirty="0" smtClean="0">
                <a:latin typeface="Homespun TT BRK" pitchFamily="2" charset="0"/>
              </a:rPr>
              <a:t>e’ gia’ in </a:t>
            </a:r>
            <a:r>
              <a:rPr lang="it-IT" sz="2400" dirty="0" smtClean="0">
                <a:latin typeface="Homespun TT BRK" pitchFamily="2" charset="0"/>
              </a:rPr>
              <a:t>costruzione, per la seconda ci sto lavorando</a:t>
            </a:r>
            <a:endParaRPr lang="it-IT" sz="2400" dirty="0">
              <a:latin typeface="Homespun TT BRK" pitchFamily="2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35746" y="4511035"/>
            <a:ext cx="332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P. Paleocapa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60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6" y="482596"/>
            <a:ext cx="4762500" cy="47625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7019" y="467668"/>
            <a:ext cx="4762500" cy="47625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792479" y="4900082"/>
            <a:ext cx="1060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Homespun TT BRK" pitchFamily="2" charset="0"/>
              </a:rPr>
              <a:t>Grazie per il suo aiuto, questa soluzione ci farà guadagnare tempo</a:t>
            </a:r>
            <a:endParaRPr lang="it-IT" sz="2400" dirty="0" smtClean="0">
              <a:latin typeface="Homespun TT BRK" pitchFamily="2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8088936" y="4552599"/>
            <a:ext cx="287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MESSAGGERO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31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Immagine del paleocapa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Itis Paleocapa, Bergamo, 2019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" y="0"/>
            <a:ext cx="2737312" cy="187657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480925" y="430457"/>
            <a:ext cx="1903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latin typeface="Homespun TT BRK" pitchFamily="2" charset="0"/>
              </a:rPr>
              <a:t>Itis Paleocapa,</a:t>
            </a:r>
          </a:p>
          <a:p>
            <a:pPr algn="ctr"/>
            <a:r>
              <a:rPr lang="it-IT" sz="2000" dirty="0" smtClean="0">
                <a:latin typeface="Homespun TT BRK" pitchFamily="2" charset="0"/>
              </a:rPr>
              <a:t>Bergamo,</a:t>
            </a:r>
          </a:p>
          <a:p>
            <a:pPr algn="ctr"/>
            <a:r>
              <a:rPr lang="it-IT" sz="2000" dirty="0" smtClean="0">
                <a:latin typeface="Homespun TT BRK" pitchFamily="2" charset="0"/>
              </a:rPr>
              <a:t>2019</a:t>
            </a:r>
            <a:endParaRPr lang="it-IT" sz="2000" dirty="0"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44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" y="0"/>
            <a:ext cx="2737312" cy="187657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584835" y="430457"/>
            <a:ext cx="1695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latin typeface="Homespun TT BRK" pitchFamily="2" charset="0"/>
              </a:rPr>
              <a:t>Laboratorio di Informatica</a:t>
            </a:r>
            <a:endParaRPr lang="it-IT" sz="2000" dirty="0"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1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554849"/>
            <a:ext cx="4762500" cy="47625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69" y="549890"/>
            <a:ext cx="4762500" cy="47625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2089" y="544931"/>
            <a:ext cx="4762500" cy="47625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" y="4330693"/>
            <a:ext cx="11330247" cy="2266049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792479" y="4998951"/>
            <a:ext cx="1060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Homespun TT BRK" pitchFamily="2" charset="0"/>
              </a:rPr>
              <a:t>Paleocapa era davvero un grande, potremmo farci un gioco</a:t>
            </a:r>
          </a:p>
          <a:p>
            <a:r>
              <a:rPr lang="it-IT" sz="2400" dirty="0" smtClean="0">
                <a:latin typeface="Homespun TT BRK" pitchFamily="2" charset="0"/>
              </a:rPr>
              <a:t>Non a caso la nostra scuola porta il suo nome</a:t>
            </a:r>
            <a:endParaRPr lang="it-IT" sz="2400" dirty="0" smtClean="0">
              <a:latin typeface="Homespun TT BRK" pitchFamily="2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8558358" y="4584216"/>
            <a:ext cx="287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Sechi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5052637" y="4576876"/>
            <a:ext cx="287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Fil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1271466" y="4584216"/>
            <a:ext cx="287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C000"/>
                </a:solidFill>
                <a:latin typeface="Homespun TT BRK" pitchFamily="2" charset="0"/>
              </a:rPr>
              <a:t>Bap</a:t>
            </a:r>
            <a:endParaRPr lang="it-IT" sz="2400" dirty="0">
              <a:solidFill>
                <a:srgbClr val="FFC000"/>
              </a:solidFill>
              <a:latin typeface="Homespun TT BR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72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186</Words>
  <Application>Microsoft Office PowerPoint</Application>
  <PresentationFormat>Widescreen</PresentationFormat>
  <Paragraphs>31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Homespun TT BRK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Immagine del paleocapa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filippo</dc:creator>
  <cp:lastModifiedBy>filippo</cp:lastModifiedBy>
  <cp:revision>12</cp:revision>
  <dcterms:created xsi:type="dcterms:W3CDTF">2019-10-27T17:39:11Z</dcterms:created>
  <dcterms:modified xsi:type="dcterms:W3CDTF">2019-10-31T21:06:58Z</dcterms:modified>
</cp:coreProperties>
</file>